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304" r:id="rId6"/>
    <p:sldId id="309" r:id="rId7"/>
    <p:sldId id="305" r:id="rId8"/>
    <p:sldId id="308" r:id="rId9"/>
    <p:sldId id="301" r:id="rId10"/>
    <p:sldId id="282" r:id="rId11"/>
    <p:sldId id="290" r:id="rId12"/>
    <p:sldId id="302" r:id="rId13"/>
    <p:sldId id="303" r:id="rId14"/>
    <p:sldId id="297" r:id="rId15"/>
    <p:sldId id="263" r:id="rId16"/>
    <p:sldId id="258" r:id="rId17"/>
    <p:sldId id="285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0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7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7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4108" name="Rectangle 8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9" name="Rectangle 8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Flow Chart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161010-1D35-442C-8E08-4A5A6BD6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64" y="630936"/>
            <a:ext cx="5784783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Initialization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7D0D01-3EA4-44F0-A420-618B30A4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02" y="630936"/>
            <a:ext cx="3750708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Logic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802ED2-6450-44AF-8B08-A26B5D859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40" y="630936"/>
            <a:ext cx="3723231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3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Output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8453D3-E128-4893-87EF-7AEFE525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714500"/>
            <a:ext cx="6656832" cy="33284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4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Tied with Other Modules</a:t>
            </a:r>
          </a:p>
        </p:txBody>
      </p:sp>
      <p:pic>
        <p:nvPicPr>
          <p:cNvPr id="7" name="IMG_2113">
            <a:hlinkClick r:id="" action="ppaction://media"/>
            <a:extLst>
              <a:ext uri="{FF2B5EF4-FFF2-40B4-BE49-F238E27FC236}">
                <a16:creationId xmlns:a16="http://schemas.microsoft.com/office/drawing/2014/main" id="{3F766140-E8F4-4F47-B228-A3AE92224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633619"/>
            <a:ext cx="4114800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  <a:endParaRPr lang="en-US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5FA98-7361-4320-BEF0-0870DDE9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40" y="1168803"/>
            <a:ext cx="9890392" cy="506719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C7C2B-489C-4C7A-B6B5-B3BB2C5B33A0}"/>
              </a:ext>
            </a:extLst>
          </p:cNvPr>
          <p:cNvSpPr/>
          <p:nvPr/>
        </p:nvSpPr>
        <p:spPr>
          <a:xfrm>
            <a:off x="6877050" y="2076450"/>
            <a:ext cx="209550" cy="4159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C5639-E389-4CD6-95CD-3597EE53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Labor Hours and Material costs</a:t>
            </a:r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EC368-DDC3-419A-BE92-74F1CD9F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78930"/>
            <a:ext cx="5140661" cy="3321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F9A82-AC0A-4693-AF6F-71DDFB40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512" y="1481942"/>
            <a:ext cx="3737151" cy="47974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4400"/>
              <a:t>The Project Description &amp; Objectives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3611" y="6356350"/>
            <a:ext cx="3712464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6075" y="6356350"/>
            <a:ext cx="128016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E363BAA-E882-441F-9724-E91A73C72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6" b="3310"/>
          <a:stretch/>
        </p:blipFill>
        <p:spPr bwMode="auto">
          <a:xfrm rot="5400000">
            <a:off x="6509002" y="1175003"/>
            <a:ext cx="6858000" cy="450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Project Opportunity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dirty="0"/>
              <a:t>Search &amp; Rescue: The rover could be modified to help in search and rescue operations by following a certain path in difficult terrains like snow. It will find people who in danger by making them flash a red light or a flare and detecting that. The gun on top could be replaced with a pointer that points towards the direction of the person in need of help.</a:t>
            </a:r>
          </a:p>
          <a:p>
            <a:endParaRPr lang="en-US" sz="1400" dirty="0"/>
          </a:p>
          <a:p>
            <a:endParaRPr lang="en-US" sz="1400" dirty="0"/>
          </a:p>
          <a:p>
            <a:pPr lvl="7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901184" y="1885862"/>
            <a:ext cx="6922008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3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3" name="Freeform: Shape 32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4" name="Freeform: Shape 323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4873752"/>
            <a:ext cx="3931920" cy="12070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3D Models for </a:t>
            </a:r>
            <a:r>
              <a:rPr lang="en-US" sz="2400"/>
              <a:t>the rover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809012"/>
            <a:ext cx="5989326" cy="25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Rectangle 325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A550-C6A2-4034-9924-313CFF68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354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73DD8-EFD7-4CA6-9A19-4DD20E32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5013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690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4962" y="6356350"/>
            <a:ext cx="18212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DF884-DE6E-40FD-B87E-72677C88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         Hardware		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C95AC-A9B7-429D-B7C9-8CC8D0AC8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Rubber Band Gun</a:t>
            </a:r>
          </a:p>
        </p:txBody>
      </p:sp>
      <p:pic>
        <p:nvPicPr>
          <p:cNvPr id="6" name="IMG_4222">
            <a:hlinkClick r:id="" action="ppaction://media"/>
            <a:extLst>
              <a:ext uri="{FF2B5EF4-FFF2-40B4-BE49-F238E27FC236}">
                <a16:creationId xmlns:a16="http://schemas.microsoft.com/office/drawing/2014/main" id="{F1BA21C5-7B23-4F67-BA3D-644BE74AA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556" y="2139484"/>
            <a:ext cx="2304287" cy="40965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380ADC-D4DA-4D41-8AFF-DD9A5E1C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5" t="23134" r="11164" b="27664"/>
          <a:stretch/>
        </p:blipFill>
        <p:spPr bwMode="auto">
          <a:xfrm>
            <a:off x="4244340" y="3184979"/>
            <a:ext cx="3703320" cy="200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AED9A9-44D5-4568-BBD9-67A9A5ED4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4" t="29201" b="33384"/>
          <a:stretch/>
        </p:blipFill>
        <p:spPr bwMode="auto">
          <a:xfrm>
            <a:off x="8165592" y="3408669"/>
            <a:ext cx="3703320" cy="15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70AF6-B216-4779-BD90-B28E73F1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A28DB-94E0-4C96-AE6C-C05350E6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DF884-DE6E-40FD-B87E-72677C88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         Hardware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C95AC-A9B7-429D-B7C9-8CC8D0AC8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Actuator Testing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G_2149">
            <a:hlinkClick r:id="" action="ppaction://media"/>
            <a:extLst>
              <a:ext uri="{FF2B5EF4-FFF2-40B4-BE49-F238E27FC236}">
                <a16:creationId xmlns:a16="http://schemas.microsoft.com/office/drawing/2014/main" id="{8E7061CC-F4F9-4BFA-9853-5902751219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70AF6-B216-4779-BD90-B28E73F1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  <a:endParaRPr lang="en-US" kern="1200">
              <a:solidFill>
                <a:schemeClr val="tx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A28DB-94E0-4C96-AE6C-C05350E6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33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5D745267-269D-4693-9039-3C9849D0F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40FA-6B25-4869-90EF-052E05D5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Hardware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F421-9749-492A-A0B5-DF76B0AA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BASYS Board update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900212A-E2EC-4FB0-A84E-D5624943A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4" r="4756" b="-3"/>
          <a:stretch/>
        </p:blipFill>
        <p:spPr bwMode="auto">
          <a:xfrm>
            <a:off x="320040" y="2091095"/>
            <a:ext cx="370332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AD2E86A-66AC-4476-8891-F26E0C5EF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8" r="1912" b="-3"/>
          <a:stretch/>
        </p:blipFill>
        <p:spPr bwMode="auto">
          <a:xfrm>
            <a:off x="4244340" y="2086081"/>
            <a:ext cx="370332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AAB3A71-86A6-47BC-8C26-CA00C39CC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" r="-3" b="15503"/>
          <a:stretch/>
        </p:blipFill>
        <p:spPr bwMode="auto">
          <a:xfrm>
            <a:off x="8165592" y="2086081"/>
            <a:ext cx="370332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F193-0248-43D5-A7E2-A3A03D8D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37B6-1E90-40F1-9CDB-430BD90C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0A102135-A201-12B1-6CC9-834CC9B7C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184" y="1261872"/>
            <a:ext cx="6958584" cy="603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PCB Final(?)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919804-2C4F-48DD-A32D-0E5C96BEB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9" t="15469" r="18916" b="14871"/>
          <a:stretch/>
        </p:blipFill>
        <p:spPr bwMode="auto">
          <a:xfrm rot="16200000">
            <a:off x="1334560" y="1370828"/>
            <a:ext cx="3456832" cy="55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EA6C069-5AB9-4343-AFD1-3AE19C408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3" t="6018" r="18675" b="6316"/>
          <a:stretch/>
        </p:blipFill>
        <p:spPr bwMode="auto">
          <a:xfrm rot="16200000">
            <a:off x="7286464" y="1108969"/>
            <a:ext cx="3456831" cy="607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		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0A102135-A201-12B1-6CC9-834CC9B7C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PCB Testing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G_2163">
            <a:hlinkClick r:id="" action="ppaction://media"/>
            <a:extLst>
              <a:ext uri="{FF2B5EF4-FFF2-40B4-BE49-F238E27FC236}">
                <a16:creationId xmlns:a16="http://schemas.microsoft.com/office/drawing/2014/main" id="{1D9F7C87-136D-41D5-BD3B-98CEDD914A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Words>280</Words>
  <Application>Microsoft Office PowerPoint</Application>
  <PresentationFormat>Widescreen</PresentationFormat>
  <Paragraphs>81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         Hardware  </vt:lpstr>
      <vt:lpstr>         Hardware  </vt:lpstr>
      <vt:lpstr>Hardware </vt:lpstr>
      <vt:lpstr>Hardware</vt:lpstr>
      <vt:lpstr>Hardware  </vt:lpstr>
      <vt:lpstr>Software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Dirk Thieme</cp:lastModifiedBy>
  <cp:revision>60</cp:revision>
  <dcterms:created xsi:type="dcterms:W3CDTF">2022-02-02T17:20:00Z</dcterms:created>
  <dcterms:modified xsi:type="dcterms:W3CDTF">2022-04-20T18:28:12Z</dcterms:modified>
</cp:coreProperties>
</file>